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1C396-DF85-4872-9B8C-0FEF3BB04FA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68BA1-45F6-468E-A7C8-070CDD293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130922-6326-4D81-9128-AA3185225AC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FC21454-A09F-4B3C-A84A-C594045DD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0922-6326-4D81-9128-AA3185225AC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1454-A09F-4B3C-A84A-C594045DD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0922-6326-4D81-9128-AA3185225AC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1454-A09F-4B3C-A84A-C594045DD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130922-6326-4D81-9128-AA3185225AC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C21454-A09F-4B3C-A84A-C594045DD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130922-6326-4D81-9128-AA3185225AC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FC21454-A09F-4B3C-A84A-C594045DD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0922-6326-4D81-9128-AA3185225AC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1454-A09F-4B3C-A84A-C594045DD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0922-6326-4D81-9128-AA3185225AC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1454-A09F-4B3C-A84A-C594045DD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30922-6326-4D81-9128-AA3185225AC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C21454-A09F-4B3C-A84A-C594045DD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0922-6326-4D81-9128-AA3185225AC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1454-A09F-4B3C-A84A-C594045DD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130922-6326-4D81-9128-AA3185225AC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C21454-A09F-4B3C-A84A-C594045DD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30922-6326-4D81-9128-AA3185225AC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C21454-A09F-4B3C-A84A-C594045DD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130922-6326-4D81-9128-AA3185225AC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C21454-A09F-4B3C-A84A-C594045DD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04664"/>
            <a:ext cx="7344816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ГАЛЕРЕЯ</a:t>
            </a: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 учащихся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Школы №118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F:\РАБОТЫ\Галерея\Самрина Даниила 7-в.JPG"/>
          <p:cNvPicPr>
            <a:picLocks noChangeAspect="1" noChangeArrowheads="1"/>
          </p:cNvPicPr>
          <p:nvPr/>
        </p:nvPicPr>
        <p:blipFill>
          <a:blip r:embed="rId2" cstate="print"/>
          <a:srcRect b="8341"/>
          <a:stretch>
            <a:fillRect/>
          </a:stretch>
        </p:blipFill>
        <p:spPr bwMode="auto">
          <a:xfrm>
            <a:off x="395536" y="116632"/>
            <a:ext cx="8064896" cy="5544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580526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Самарина Даниила 7 «В»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Лы</a:t>
            </a:r>
            <a:endParaRPr lang="ru-RU" dirty="0"/>
          </a:p>
        </p:txBody>
      </p:sp>
      <p:pic>
        <p:nvPicPr>
          <p:cNvPr id="1026" name="Picture 2" descr="F:\РАБОТЫ\Галерея\Весна Побе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76829" cy="5568657"/>
          </a:xfrm>
          <a:prstGeom prst="rect">
            <a:avLst/>
          </a:prstGeom>
          <a:noFill/>
        </p:spPr>
      </p:pic>
      <p:pic>
        <p:nvPicPr>
          <p:cNvPr id="1027" name="Picture 3" descr="F:\РАБОТЫ\Галерея\Лысов Миша 6-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158796" cy="55446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5877272"/>
            <a:ext cx="180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«Весна победы»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5805264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Лысов Миша 6 «Б»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РАБОТЫ\Галерея\Мигунова Дарья 4-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45796" cy="5527284"/>
          </a:xfrm>
          <a:prstGeom prst="rect">
            <a:avLst/>
          </a:prstGeom>
          <a:noFill/>
        </p:spPr>
      </p:pic>
      <p:pic>
        <p:nvPicPr>
          <p:cNvPr id="2051" name="Picture 3" descr="F:\РАБОТЫ\Галерея\Смеюха Элина 6-г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158797" cy="55446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5805264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Мигунова Дарья 4 «В»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580526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Смеюха</a:t>
            </a:r>
            <a:r>
              <a:rPr lang="ru-RU" dirty="0" smtClean="0"/>
              <a:t> </a:t>
            </a:r>
            <a:r>
              <a:rPr lang="ru-RU" dirty="0" err="1" smtClean="0"/>
              <a:t>Элина</a:t>
            </a:r>
            <a:r>
              <a:rPr lang="ru-RU" dirty="0" smtClean="0"/>
              <a:t> 6 «Г»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РАБОТЫ\Галерея\Герасимова наташа 6-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76464" cy="5568171"/>
          </a:xfrm>
          <a:prstGeom prst="rect">
            <a:avLst/>
          </a:prstGeom>
          <a:noFill/>
        </p:spPr>
      </p:pic>
      <p:pic>
        <p:nvPicPr>
          <p:cNvPr id="3075" name="Picture 3" descr="F:\РАБОТЫ\Галерея\Третьякова Анастасия 4-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181775" cy="5575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5877272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Герасимова Наташа 6 «В»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5877272"/>
            <a:ext cx="329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Третьякова </a:t>
            </a:r>
            <a:r>
              <a:rPr lang="ru-RU" dirty="0"/>
              <a:t>А</a:t>
            </a:r>
            <a:r>
              <a:rPr lang="ru-RU" dirty="0" smtClean="0"/>
              <a:t>настасия 4 «А»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РАБОТЫ\Галерея\Смеюха Элина 6-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04456" cy="5472168"/>
          </a:xfrm>
          <a:prstGeom prst="rect">
            <a:avLst/>
          </a:prstGeom>
          <a:noFill/>
        </p:spPr>
      </p:pic>
      <p:pic>
        <p:nvPicPr>
          <p:cNvPr id="4099" name="Picture 3" descr="F:\РАБОТЫ\Галерея\Шабанова Алена 6-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5"/>
            <a:ext cx="4104456" cy="54721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580526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Смеюха</a:t>
            </a:r>
            <a:r>
              <a:rPr lang="ru-RU" dirty="0" smtClean="0"/>
              <a:t> </a:t>
            </a:r>
            <a:r>
              <a:rPr lang="ru-RU" dirty="0" err="1" smtClean="0"/>
              <a:t>Элина</a:t>
            </a:r>
            <a:r>
              <a:rPr lang="ru-RU" dirty="0" smtClean="0"/>
              <a:t> 6 «Г»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5805264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Шабанова Алена 6 «Г»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РАБОТЫ\Галерея\Янова Саша 6-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104456" cy="5472168"/>
          </a:xfrm>
          <a:prstGeom prst="rect">
            <a:avLst/>
          </a:prstGeom>
          <a:noFill/>
        </p:spPr>
      </p:pic>
      <p:pic>
        <p:nvPicPr>
          <p:cNvPr id="5123" name="Picture 3" descr="F:\РАБОТЫ\Галерея\Утро Мира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104786" cy="54726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5805264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Янова Саша 6 «Б»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580526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«Утро мира!»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РАБОТЫ\Галерея\Власова Анжелика 4-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992888" cy="59951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6165304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Власова </a:t>
            </a:r>
            <a:r>
              <a:rPr lang="ru-RU" dirty="0" err="1" smtClean="0"/>
              <a:t>Анжелика</a:t>
            </a:r>
            <a:r>
              <a:rPr lang="ru-RU" dirty="0" smtClean="0"/>
              <a:t> 4 «В»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РАБОТЫ\Галерея\Лильвица и львя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58795" cy="5544616"/>
          </a:xfrm>
          <a:prstGeom prst="rect">
            <a:avLst/>
          </a:prstGeom>
          <a:noFill/>
        </p:spPr>
      </p:pic>
      <p:pic>
        <p:nvPicPr>
          <p:cNvPr id="7171" name="Picture 3" descr="F:\РАБОТЫ\Галерея\Хохлова Марина 6-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158796" cy="55446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5805264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«Львица и львята»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580526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Хохлова Марина 6 «А»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РАБОТЫ\Галерея\Мишинова Ангелина 7-б к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04786" cy="5472608"/>
          </a:xfrm>
          <a:prstGeom prst="rect">
            <a:avLst/>
          </a:prstGeom>
          <a:noFill/>
        </p:spPr>
      </p:pic>
      <p:pic>
        <p:nvPicPr>
          <p:cNvPr id="8195" name="Picture 3" descr="F:\РАБОТЫ\Галерея\Сучкова Юля 7-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104456" cy="54721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5733256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Мишинова</a:t>
            </a:r>
            <a:r>
              <a:rPr lang="ru-RU" dirty="0" smtClean="0"/>
              <a:t> Ангелина 7 «Б»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5733256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Сучкова Юля 7 «Б»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</TotalTime>
  <Words>98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Студент</dc:creator>
  <cp:lastModifiedBy>Olga</cp:lastModifiedBy>
  <cp:revision>4</cp:revision>
  <dcterms:created xsi:type="dcterms:W3CDTF">2015-09-30T05:18:42Z</dcterms:created>
  <dcterms:modified xsi:type="dcterms:W3CDTF">2016-02-09T16:45:20Z</dcterms:modified>
</cp:coreProperties>
</file>